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93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DE46-6327-41E0-A12D-B374F6222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B3CF6-D5F3-4399-8E47-E2D0825A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3BA4-2BFF-416E-9A39-9DC27FAF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837-63DD-4ADE-989A-724556D01BF2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92B9B-03E1-467B-A368-1572653D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E139-9EA3-4E99-BF14-2BEEC31F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3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9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0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7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2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E4488936-0A19-4052-9457-54C04668C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1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Y_fNXEu0tA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s://quizlet.com/_8ap4kk?x=1jqt&amp;i=2s6zma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C066-11F8-4ADA-827C-276B8596C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7796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Clothes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B5B73-0511-483F-9B78-9A0069944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0158"/>
            <a:ext cx="9144000" cy="987641"/>
          </a:xfrm>
        </p:spPr>
        <p:txBody>
          <a:bodyPr/>
          <a:lstStyle/>
          <a:p>
            <a:r>
              <a:rPr lang="en-GB" dirty="0" err="1"/>
              <a:t>odeća</a:t>
            </a:r>
            <a:endParaRPr lang="en-GB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410C70CE-C419-41BC-B282-C00ED15E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27" y="1122363"/>
            <a:ext cx="1905434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D6CE-5EE6-4339-A5E3-8F2C351F0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4400"/>
          </a:xfrm>
        </p:spPr>
        <p:txBody>
          <a:bodyPr/>
          <a:lstStyle/>
          <a:p>
            <a:r>
              <a:rPr lang="en-GB" dirty="0"/>
              <a:t>What’s he wearing?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3F15A-B0D9-49BD-A39B-3891A9B8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35" y="2026763"/>
            <a:ext cx="3802930" cy="38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769E-D6B3-4510-8AF0-68F3050EC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7777"/>
          </a:xfrm>
        </p:spPr>
        <p:txBody>
          <a:bodyPr/>
          <a:lstStyle/>
          <a:p>
            <a:r>
              <a:rPr lang="en-GB" dirty="0"/>
              <a:t>What’s </a:t>
            </a:r>
            <a:r>
              <a:rPr lang="en-GB" dirty="0">
                <a:highlight>
                  <a:srgbClr val="FF0000"/>
                </a:highlight>
              </a:rPr>
              <a:t>SHE</a:t>
            </a:r>
            <a:r>
              <a:rPr lang="en-GB" dirty="0"/>
              <a:t> wearing?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8AECC-65F5-496C-ABDD-11286ECE4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2627"/>
            <a:ext cx="9144000" cy="2505173"/>
          </a:xfrm>
        </p:spPr>
        <p:txBody>
          <a:bodyPr/>
          <a:lstStyle/>
          <a:p>
            <a:pPr algn="l"/>
            <a:r>
              <a:rPr lang="en-GB" dirty="0" err="1"/>
              <a:t>Pogledaj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sledećim</a:t>
            </a:r>
            <a:r>
              <a:rPr lang="en-GB" dirty="0"/>
              <a:t> </a:t>
            </a:r>
            <a:r>
              <a:rPr lang="en-GB" dirty="0" err="1"/>
              <a:t>slajdovima</a:t>
            </a:r>
            <a:r>
              <a:rPr lang="en-GB" dirty="0"/>
              <a:t> I </a:t>
            </a:r>
            <a:r>
              <a:rPr lang="en-GB" dirty="0" err="1"/>
              <a:t>napiši</a:t>
            </a:r>
            <a:r>
              <a:rPr lang="en-GB" dirty="0"/>
              <a:t> u </a:t>
            </a:r>
            <a:r>
              <a:rPr lang="en-GB" dirty="0" err="1"/>
              <a:t>svesku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>
                <a:highlight>
                  <a:srgbClr val="FF0000"/>
                </a:highlight>
              </a:rPr>
              <a:t>devojčica</a:t>
            </a:r>
            <a:r>
              <a:rPr lang="en-GB" dirty="0">
                <a:highlight>
                  <a:srgbClr val="FF0000"/>
                </a:highlight>
              </a:rPr>
              <a:t> </a:t>
            </a:r>
            <a:r>
              <a:rPr lang="en-GB" dirty="0" err="1"/>
              <a:t>nosi</a:t>
            </a:r>
            <a:r>
              <a:rPr lang="en-GB" dirty="0"/>
              <a:t>!</a:t>
            </a:r>
          </a:p>
          <a:p>
            <a:pPr algn="l"/>
            <a:r>
              <a:rPr lang="en-GB" dirty="0"/>
              <a:t>Prva </a:t>
            </a:r>
            <a:r>
              <a:rPr lang="en-GB" dirty="0" err="1"/>
              <a:t>slika</a:t>
            </a:r>
            <a:r>
              <a:rPr lang="en-GB" dirty="0"/>
              <a:t> je </a:t>
            </a:r>
            <a:r>
              <a:rPr lang="en-GB" dirty="0" err="1"/>
              <a:t>urađena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primer.</a:t>
            </a:r>
          </a:p>
          <a:p>
            <a:pPr algn="l"/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odgovore</a:t>
            </a:r>
            <a:r>
              <a:rPr lang="en-GB" dirty="0"/>
              <a:t> </a:t>
            </a:r>
            <a:r>
              <a:rPr lang="en-GB" dirty="0" err="1"/>
              <a:t>napiši</a:t>
            </a:r>
            <a:r>
              <a:rPr lang="en-GB" dirty="0"/>
              <a:t> u </a:t>
            </a:r>
            <a:r>
              <a:rPr lang="en-GB" dirty="0" err="1"/>
              <a:t>svesku</a:t>
            </a:r>
            <a:r>
              <a:rPr lang="en-GB" dirty="0"/>
              <a:t>.</a:t>
            </a:r>
          </a:p>
          <a:p>
            <a:pPr algn="l"/>
            <a:r>
              <a:rPr lang="en-GB" dirty="0" err="1">
                <a:highlight>
                  <a:srgbClr val="FFFF00"/>
                </a:highlight>
              </a:rPr>
              <a:t>Ovaj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domaći</a:t>
            </a:r>
            <a:r>
              <a:rPr lang="en-GB" dirty="0">
                <a:highlight>
                  <a:srgbClr val="FFFF00"/>
                </a:highlight>
              </a:rPr>
              <a:t> NE ŠALJEŠ </a:t>
            </a:r>
            <a:r>
              <a:rPr lang="en-GB" dirty="0" err="1">
                <a:highlight>
                  <a:srgbClr val="FFFF00"/>
                </a:highlight>
              </a:rPr>
              <a:t>na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mejl</a:t>
            </a:r>
            <a:r>
              <a:rPr lang="en-GB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96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4E6F-4CD6-468D-9902-4C1E25C9E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5802"/>
          </a:xfrm>
        </p:spPr>
        <p:txBody>
          <a:bodyPr/>
          <a:lstStyle/>
          <a:p>
            <a:r>
              <a:rPr lang="en-GB" dirty="0"/>
              <a:t>What’s </a:t>
            </a:r>
            <a:r>
              <a:rPr lang="en-GB" dirty="0">
                <a:highlight>
                  <a:srgbClr val="FF0000"/>
                </a:highlight>
              </a:rPr>
              <a:t>she</a:t>
            </a:r>
            <a:r>
              <a:rPr lang="en-GB" dirty="0"/>
              <a:t> wearing?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54073-65E3-4F22-B01A-23642861F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8165"/>
            <a:ext cx="9144000" cy="3567472"/>
          </a:xfrm>
        </p:spPr>
        <p:txBody>
          <a:bodyPr/>
          <a:lstStyle/>
          <a:p>
            <a:r>
              <a:rPr lang="en-GB" dirty="0"/>
              <a:t>                          </a:t>
            </a:r>
            <a:r>
              <a:rPr lang="en-GB" dirty="0">
                <a:highlight>
                  <a:srgbClr val="FF0000"/>
                </a:highlight>
              </a:rPr>
              <a:t>She</a:t>
            </a:r>
            <a:r>
              <a:rPr lang="en-GB" dirty="0"/>
              <a:t>’s wearing </a:t>
            </a:r>
            <a:r>
              <a:rPr lang="en-GB" u="sng" dirty="0"/>
              <a:t>a </a:t>
            </a:r>
            <a:r>
              <a:rPr lang="en-GB" dirty="0"/>
              <a:t>purple T-shirt, </a:t>
            </a:r>
            <a:r>
              <a:rPr lang="en-GB" u="sng" dirty="0"/>
              <a:t>a</a:t>
            </a:r>
            <a:r>
              <a:rPr lang="en-GB" dirty="0"/>
              <a:t> blue skirt and pink leggings.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C1ED5-570F-4707-85A3-AF72F3A4B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58" y="2168165"/>
            <a:ext cx="1639624" cy="31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8F8A-8DAF-4C99-92FB-7929A6E0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5802"/>
          </a:xfrm>
        </p:spPr>
        <p:txBody>
          <a:bodyPr/>
          <a:lstStyle/>
          <a:p>
            <a:r>
              <a:rPr lang="en-GB" dirty="0"/>
              <a:t>What’s she wearing?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E82B9-7FB8-4C70-805D-75D87DDE7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168165"/>
            <a:ext cx="2247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7844-E287-4B8F-BC92-7ECD3893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2936"/>
          </a:xfrm>
        </p:spPr>
        <p:txBody>
          <a:bodyPr/>
          <a:lstStyle/>
          <a:p>
            <a:r>
              <a:rPr lang="en-GB" dirty="0"/>
              <a:t>What’s she wearing?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51FA-48A8-4A6F-984B-270C6FB32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80" y="2215299"/>
            <a:ext cx="1874952" cy="34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B6C-7895-41EB-84B3-BE88449FD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Goodbye!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16100-2213-4738-ACF4-75F029072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 see you next week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0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7CEB-B2F1-4032-BE18-4C2D31BAD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0320"/>
          </a:xfrm>
        </p:spPr>
        <p:txBody>
          <a:bodyPr/>
          <a:lstStyle/>
          <a:p>
            <a:r>
              <a:rPr lang="en-GB" dirty="0"/>
              <a:t>Clothes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CD5E0-9B90-491B-B670-DA34D3F0E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163932"/>
          </a:xfrm>
        </p:spPr>
        <p:txBody>
          <a:bodyPr/>
          <a:lstStyle/>
          <a:p>
            <a:pPr algn="l"/>
            <a:r>
              <a:rPr lang="en-GB" dirty="0"/>
              <a:t>Dear student,</a:t>
            </a:r>
          </a:p>
          <a:p>
            <a:pPr algn="l"/>
            <a:r>
              <a:rPr lang="en-GB" dirty="0" err="1"/>
              <a:t>Otvori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link </a:t>
            </a:r>
            <a:r>
              <a:rPr lang="en-GB" dirty="0">
                <a:hlinkClick r:id="rId2"/>
              </a:rPr>
              <a:t>https://www.youtube.com/watch?v=_Y_fNXEu0tA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upoznaj</a:t>
            </a:r>
            <a:r>
              <a:rPr lang="en-GB" dirty="0"/>
              <a:t> se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novom</a:t>
            </a:r>
            <a:r>
              <a:rPr lang="en-GB" dirty="0"/>
              <a:t> </a:t>
            </a:r>
            <a:r>
              <a:rPr lang="en-GB" dirty="0" err="1"/>
              <a:t>temom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ćemo</a:t>
            </a:r>
            <a:r>
              <a:rPr lang="en-GB" dirty="0"/>
              <a:t> </a:t>
            </a:r>
            <a:r>
              <a:rPr lang="en-GB" dirty="0" err="1"/>
              <a:t>obrađivati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nedelje</a:t>
            </a:r>
            <a:r>
              <a:rPr lang="en-GB" dirty="0"/>
              <a:t>!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2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0BD7-77DF-4D0A-A5EE-3A9A76EA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3687"/>
          </a:xfrm>
        </p:spPr>
        <p:txBody>
          <a:bodyPr/>
          <a:lstStyle/>
          <a:p>
            <a:r>
              <a:rPr lang="en-GB" dirty="0"/>
              <a:t>Clothes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34FB-CEC9-40E9-900B-09274DD74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2381"/>
            <a:ext cx="9144000" cy="3852908"/>
          </a:xfrm>
        </p:spPr>
        <p:txBody>
          <a:bodyPr/>
          <a:lstStyle/>
          <a:p>
            <a:pPr algn="l"/>
            <a:r>
              <a:rPr lang="en-GB" dirty="0"/>
              <a:t>Dear student,</a:t>
            </a:r>
          </a:p>
          <a:p>
            <a:pPr algn="l"/>
            <a:r>
              <a:rPr lang="en-GB" dirty="0"/>
              <a:t>Na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linku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https://quizlet.com/_8ap4kk?x=1jqt&amp;i=2s6zma</a:t>
            </a:r>
            <a:r>
              <a:rPr lang="en-GB" dirty="0"/>
              <a:t>  </a:t>
            </a:r>
            <a:r>
              <a:rPr lang="en-GB" dirty="0" err="1"/>
              <a:t>možeš</a:t>
            </a:r>
            <a:r>
              <a:rPr lang="en-GB" dirty="0"/>
              <a:t> da </a:t>
            </a:r>
            <a:r>
              <a:rPr lang="en-GB" dirty="0" err="1"/>
              <a:t>provežbaš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YouTube </a:t>
            </a:r>
            <a:r>
              <a:rPr lang="en-GB" dirty="0" err="1"/>
              <a:t>videa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upravo</a:t>
            </a:r>
            <a:r>
              <a:rPr lang="en-GB" dirty="0"/>
              <a:t> </a:t>
            </a:r>
            <a:r>
              <a:rPr lang="en-GB" dirty="0" err="1"/>
              <a:t>pogledao</a:t>
            </a:r>
            <a:r>
              <a:rPr lang="en-GB" dirty="0"/>
              <a:t>!</a:t>
            </a:r>
          </a:p>
          <a:p>
            <a:pPr algn="l"/>
            <a:r>
              <a:rPr lang="en-GB" dirty="0" err="1"/>
              <a:t>Prođi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vežbice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leve</a:t>
            </a:r>
            <a:r>
              <a:rPr lang="en-GB" dirty="0"/>
              <a:t> </a:t>
            </a:r>
            <a:r>
              <a:rPr lang="en-GB" dirty="0" err="1"/>
              <a:t>strane</a:t>
            </a:r>
            <a:r>
              <a:rPr lang="bs-Cyrl-BA" dirty="0"/>
              <a:t>, </a:t>
            </a:r>
            <a:r>
              <a:rPr lang="en-GB" dirty="0" err="1"/>
              <a:t>zapiši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u </a:t>
            </a:r>
            <a:r>
              <a:rPr lang="en-GB" dirty="0" err="1"/>
              <a:t>svesku</a:t>
            </a:r>
            <a:r>
              <a:rPr lang="bs-Cyrl-BA" dirty="0"/>
              <a:t>,</a:t>
            </a:r>
            <a:r>
              <a:rPr lang="en-GB" dirty="0"/>
              <a:t> </a:t>
            </a:r>
            <a:r>
              <a:rPr lang="en-GB" dirty="0" err="1"/>
              <a:t>uslikaj</a:t>
            </a:r>
            <a:r>
              <a:rPr lang="en-GB" dirty="0"/>
              <a:t> I </a:t>
            </a:r>
            <a:r>
              <a:rPr lang="en-GB" dirty="0" err="1"/>
              <a:t>pošalji</a:t>
            </a:r>
            <a:r>
              <a:rPr lang="en-GB" dirty="0"/>
              <a:t> mi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mejl</a:t>
            </a:r>
            <a:r>
              <a:rPr lang="en-GB" dirty="0"/>
              <a:t>!</a:t>
            </a:r>
          </a:p>
          <a:p>
            <a:pPr algn="l"/>
            <a:endParaRPr lang="en-GB" sz="2800" dirty="0"/>
          </a:p>
          <a:p>
            <a:pPr algn="l"/>
            <a:r>
              <a:rPr lang="en-GB" sz="1200" dirty="0"/>
              <a:t>(</a:t>
            </a:r>
            <a:r>
              <a:rPr lang="en-GB" sz="1400" dirty="0" err="1"/>
              <a:t>Kad</a:t>
            </a:r>
            <a:r>
              <a:rPr lang="en-GB" sz="1400" dirty="0"/>
              <a:t> </a:t>
            </a:r>
            <a:r>
              <a:rPr lang="en-GB" sz="1400" dirty="0" err="1"/>
              <a:t>odeš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link, </a:t>
            </a:r>
            <a:r>
              <a:rPr lang="en-GB" sz="1400" dirty="0" err="1"/>
              <a:t>videćeš</a:t>
            </a:r>
            <a:r>
              <a:rPr lang="en-GB" sz="1400" dirty="0"/>
              <a:t> </a:t>
            </a:r>
            <a:r>
              <a:rPr lang="en-GB" sz="1400" dirty="0" err="1"/>
              <a:t>kartice</a:t>
            </a:r>
            <a:r>
              <a:rPr lang="en-GB" sz="1400" dirty="0"/>
              <a:t> s </a:t>
            </a:r>
            <a:r>
              <a:rPr lang="en-GB" sz="1400" dirty="0" err="1"/>
              <a:t>rečima</a:t>
            </a:r>
            <a:r>
              <a:rPr lang="en-GB" sz="1400" dirty="0"/>
              <a:t>. Na </a:t>
            </a:r>
            <a:r>
              <a:rPr lang="en-GB" sz="1400" dirty="0" err="1"/>
              <a:t>svaku</a:t>
            </a:r>
            <a:r>
              <a:rPr lang="en-GB" sz="1400" dirty="0"/>
              <a:t> </a:t>
            </a:r>
            <a:r>
              <a:rPr lang="en-GB" sz="1400" dirty="0" err="1"/>
              <a:t>treba</a:t>
            </a:r>
            <a:r>
              <a:rPr lang="en-GB" sz="1400" dirty="0"/>
              <a:t> da </a:t>
            </a:r>
            <a:r>
              <a:rPr lang="en-GB" sz="1400" dirty="0" err="1"/>
              <a:t>klikneš</a:t>
            </a:r>
            <a:r>
              <a:rPr lang="en-GB" sz="1400" dirty="0"/>
              <a:t> da </a:t>
            </a:r>
            <a:r>
              <a:rPr lang="en-GB" sz="1400" dirty="0" err="1"/>
              <a:t>ti</a:t>
            </a:r>
            <a:r>
              <a:rPr lang="en-GB" sz="1400" dirty="0"/>
              <a:t> se </a:t>
            </a:r>
            <a:r>
              <a:rPr lang="en-GB" sz="1400" dirty="0" err="1"/>
              <a:t>otvori</a:t>
            </a:r>
            <a:r>
              <a:rPr lang="en-GB" sz="1400" dirty="0"/>
              <a:t> </a:t>
            </a:r>
            <a:r>
              <a:rPr lang="en-GB" sz="1400" dirty="0" err="1"/>
              <a:t>prevod</a:t>
            </a:r>
            <a:r>
              <a:rPr lang="en-GB" sz="1400" dirty="0"/>
              <a:t>. </a:t>
            </a:r>
            <a:r>
              <a:rPr lang="en-GB" sz="1400" dirty="0" err="1"/>
              <a:t>Ako</a:t>
            </a:r>
            <a:r>
              <a:rPr lang="en-GB" sz="1400" dirty="0"/>
              <a:t> </a:t>
            </a:r>
            <a:r>
              <a:rPr lang="en-GB" sz="1400" dirty="0" err="1"/>
              <a:t>skroluješ</a:t>
            </a:r>
            <a:r>
              <a:rPr lang="en-GB" sz="1400" dirty="0"/>
              <a:t> </a:t>
            </a:r>
            <a:r>
              <a:rPr lang="en-GB" sz="1400" dirty="0" err="1"/>
              <a:t>mišom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dole, </a:t>
            </a:r>
            <a:r>
              <a:rPr lang="en-GB" sz="1400" dirty="0" err="1"/>
              <a:t>videćeš</a:t>
            </a:r>
            <a:r>
              <a:rPr lang="en-GB" sz="1400" dirty="0"/>
              <a:t> </a:t>
            </a:r>
            <a:r>
              <a:rPr lang="en-GB" sz="1400" dirty="0" err="1"/>
              <a:t>te</a:t>
            </a:r>
            <a:r>
              <a:rPr lang="en-GB" sz="1400" dirty="0"/>
              <a:t> </a:t>
            </a:r>
            <a:r>
              <a:rPr lang="en-GB" sz="1400" dirty="0" err="1"/>
              <a:t>iste</a:t>
            </a:r>
            <a:r>
              <a:rPr lang="en-GB" sz="1400" dirty="0"/>
              <a:t> </a:t>
            </a:r>
            <a:r>
              <a:rPr lang="en-GB" sz="1400" dirty="0" err="1"/>
              <a:t>kartice</a:t>
            </a:r>
            <a:r>
              <a:rPr lang="en-GB" sz="1400" dirty="0"/>
              <a:t>, </a:t>
            </a:r>
            <a:r>
              <a:rPr lang="en-GB" sz="1400" dirty="0" err="1"/>
              <a:t>ali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opcijom</a:t>
            </a:r>
            <a:r>
              <a:rPr lang="en-GB" sz="1400" dirty="0"/>
              <a:t> </a:t>
            </a:r>
            <a:r>
              <a:rPr lang="en-GB" sz="1400" dirty="0" err="1"/>
              <a:t>slušanja</a:t>
            </a:r>
            <a:r>
              <a:rPr lang="en-GB" sz="1400" dirty="0"/>
              <a:t> </a:t>
            </a:r>
            <a:r>
              <a:rPr lang="en-GB" sz="1400" dirty="0" err="1"/>
              <a:t>reči</a:t>
            </a:r>
            <a:r>
              <a:rPr lang="en-GB" sz="1400" dirty="0"/>
              <a:t>     .    Sa </a:t>
            </a:r>
            <a:r>
              <a:rPr lang="en-GB" sz="1400" dirty="0" err="1"/>
              <a:t>leve</a:t>
            </a:r>
            <a:r>
              <a:rPr lang="en-GB" sz="1400" dirty="0"/>
              <a:t> </a:t>
            </a:r>
            <a:r>
              <a:rPr lang="en-GB" sz="1400" dirty="0" err="1"/>
              <a:t>strane</a:t>
            </a:r>
            <a:r>
              <a:rPr lang="en-GB" sz="1400" dirty="0"/>
              <a:t> </a:t>
            </a:r>
            <a:r>
              <a:rPr lang="en-GB" sz="1400" dirty="0" err="1"/>
              <a:t>ekrana</a:t>
            </a:r>
            <a:r>
              <a:rPr lang="en-GB" sz="1400" dirty="0"/>
              <a:t> </a:t>
            </a:r>
            <a:r>
              <a:rPr lang="en-GB" sz="1400" dirty="0" err="1"/>
              <a:t>videćeš</a:t>
            </a:r>
            <a:r>
              <a:rPr lang="en-GB" sz="1400" dirty="0"/>
              <a:t> </a:t>
            </a:r>
            <a:r>
              <a:rPr lang="en-GB" sz="1400" dirty="0" err="1"/>
              <a:t>razne</a:t>
            </a:r>
            <a:r>
              <a:rPr lang="en-GB" sz="1400" dirty="0"/>
              <a:t> </a:t>
            </a:r>
            <a:r>
              <a:rPr lang="en-GB" sz="1400" dirty="0" err="1"/>
              <a:t>opcije</a:t>
            </a:r>
            <a:r>
              <a:rPr lang="en-GB" sz="1400" dirty="0"/>
              <a:t> </a:t>
            </a:r>
            <a:r>
              <a:rPr lang="en-GB" sz="1400" dirty="0" err="1"/>
              <a:t>učenja</a:t>
            </a:r>
            <a:r>
              <a:rPr lang="en-GB" sz="1400" dirty="0"/>
              <a:t> </a:t>
            </a:r>
            <a:r>
              <a:rPr lang="en-GB" sz="1400" dirty="0" err="1"/>
              <a:t>reči</a:t>
            </a:r>
            <a:r>
              <a:rPr lang="en-GB" sz="1400" dirty="0"/>
              <a:t> – learn, write, spell, test, games – </a:t>
            </a:r>
            <a:r>
              <a:rPr lang="en-GB" sz="1400" dirty="0" err="1"/>
              <a:t>prođi</a:t>
            </a:r>
            <a:r>
              <a:rPr lang="en-GB" sz="1400" dirty="0"/>
              <a:t>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en-GB" sz="1400" dirty="0" err="1"/>
              <a:t>sve</a:t>
            </a:r>
            <a:r>
              <a:rPr lang="en-GB" sz="1400" dirty="0"/>
              <a:t> </a:t>
            </a:r>
            <a:r>
              <a:rPr lang="en-GB" sz="1400" dirty="0" err="1"/>
              <a:t>vrste</a:t>
            </a:r>
            <a:r>
              <a:rPr lang="en-GB" sz="1400" dirty="0"/>
              <a:t> </a:t>
            </a:r>
            <a:r>
              <a:rPr lang="en-GB" sz="1400" dirty="0" err="1"/>
              <a:t>vežbanja</a:t>
            </a:r>
            <a:r>
              <a:rPr lang="en-GB" sz="1400" dirty="0"/>
              <a:t>, </a:t>
            </a:r>
            <a:r>
              <a:rPr lang="en-GB" sz="1400" dirty="0" err="1"/>
              <a:t>igrice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en-GB" sz="1400" dirty="0" err="1"/>
              <a:t>zanimljive</a:t>
            </a:r>
            <a:r>
              <a:rPr lang="en-GB" sz="1400" dirty="0"/>
              <a:t>! </a:t>
            </a:r>
            <a:r>
              <a:rPr lang="en-GB" sz="1400" dirty="0">
                <a:sym typeface="Wingdings" panose="05000000000000000000" pitchFamily="2" charset="2"/>
              </a:rPr>
              <a:t> </a:t>
            </a:r>
            <a:r>
              <a:rPr lang="en-GB" sz="1200" dirty="0"/>
              <a:t>)</a:t>
            </a:r>
          </a:p>
          <a:p>
            <a:pPr algn="l"/>
            <a:endParaRPr lang="en-GB" dirty="0"/>
          </a:p>
        </p:txBody>
      </p:sp>
      <p:sp>
        <p:nvSpPr>
          <p:cNvPr id="4" name="Action Button: Sound 3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1696AF1-4281-43CC-94FB-2CA3E16B9ACD}"/>
              </a:ext>
            </a:extLst>
          </p:cNvPr>
          <p:cNvSpPr/>
          <p:nvPr/>
        </p:nvSpPr>
        <p:spPr>
          <a:xfrm>
            <a:off x="5255581" y="5406499"/>
            <a:ext cx="296692" cy="2523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5C5E-A5B7-4324-A332-9205EE5B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4091"/>
          </a:xfrm>
        </p:spPr>
        <p:txBody>
          <a:bodyPr/>
          <a:lstStyle/>
          <a:p>
            <a:r>
              <a:rPr lang="en-GB" dirty="0"/>
              <a:t>I’m wearing…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254A9-9CA7-4DA6-B71D-83FEB049C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3907"/>
            <a:ext cx="9144000" cy="3551730"/>
          </a:xfrm>
        </p:spPr>
        <p:txBody>
          <a:bodyPr/>
          <a:lstStyle/>
          <a:p>
            <a:pPr algn="l"/>
            <a:r>
              <a:rPr lang="en-GB" dirty="0"/>
              <a:t>U YouTube </a:t>
            </a:r>
            <a:r>
              <a:rPr lang="en-GB" dirty="0" err="1"/>
              <a:t>videu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čuli</a:t>
            </a:r>
            <a:r>
              <a:rPr lang="en-GB" dirty="0"/>
              <a:t> </a:t>
            </a:r>
            <a:r>
              <a:rPr lang="en-GB" dirty="0" err="1"/>
              <a:t>rečenicu</a:t>
            </a:r>
            <a:r>
              <a:rPr lang="en-GB" dirty="0"/>
              <a:t> “</a:t>
            </a:r>
            <a:r>
              <a:rPr lang="en-GB" dirty="0">
                <a:highlight>
                  <a:srgbClr val="FFFF00"/>
                </a:highlight>
              </a:rPr>
              <a:t>I’m wearing </a:t>
            </a:r>
            <a:r>
              <a:rPr lang="en-GB" dirty="0"/>
              <a:t>a </a:t>
            </a:r>
            <a:r>
              <a:rPr lang="en-GB" dirty="0" err="1"/>
              <a:t>cap.”Na</a:t>
            </a:r>
            <a:r>
              <a:rPr lang="en-GB" dirty="0"/>
              <a:t> </a:t>
            </a:r>
            <a:r>
              <a:rPr lang="en-GB" dirty="0" err="1"/>
              <a:t>srpskom</a:t>
            </a:r>
            <a:r>
              <a:rPr lang="en-GB" dirty="0"/>
              <a:t>,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“</a:t>
            </a:r>
            <a:r>
              <a:rPr lang="en-GB" dirty="0" err="1"/>
              <a:t>Nosim</a:t>
            </a:r>
            <a:r>
              <a:rPr lang="en-GB" dirty="0"/>
              <a:t> </a:t>
            </a:r>
            <a:r>
              <a:rPr lang="en-GB" dirty="0" err="1"/>
              <a:t>kapu</a:t>
            </a:r>
            <a:r>
              <a:rPr lang="en-GB" dirty="0"/>
              <a:t>”.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rečima</a:t>
            </a:r>
            <a:r>
              <a:rPr lang="en-GB" dirty="0"/>
              <a:t>, </a:t>
            </a:r>
            <a:r>
              <a:rPr lang="en-GB" dirty="0" err="1"/>
              <a:t>svaki</a:t>
            </a:r>
            <a:r>
              <a:rPr lang="en-GB" dirty="0"/>
              <a:t> put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želiš</a:t>
            </a:r>
            <a:r>
              <a:rPr lang="en-GB" dirty="0"/>
              <a:t> da </a:t>
            </a:r>
            <a:r>
              <a:rPr lang="en-GB" dirty="0" err="1"/>
              <a:t>kažeš</a:t>
            </a:r>
            <a:r>
              <a:rPr lang="en-GB" dirty="0"/>
              <a:t> </a:t>
            </a:r>
            <a:r>
              <a:rPr lang="en-GB" dirty="0" err="1"/>
              <a:t>nekome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nosiš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sebi</a:t>
            </a:r>
            <a:r>
              <a:rPr lang="en-GB" dirty="0"/>
              <a:t>,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počneš</a:t>
            </a:r>
            <a:r>
              <a:rPr lang="en-GB" dirty="0"/>
              <a:t> </a:t>
            </a:r>
            <a:r>
              <a:rPr lang="en-GB" dirty="0" err="1"/>
              <a:t>frazom</a:t>
            </a:r>
            <a:r>
              <a:rPr lang="en-GB" dirty="0"/>
              <a:t> “</a:t>
            </a:r>
            <a:r>
              <a:rPr lang="en-GB" dirty="0">
                <a:highlight>
                  <a:srgbClr val="FFFF00"/>
                </a:highlight>
              </a:rPr>
              <a:t>I’m wearing</a:t>
            </a:r>
            <a:r>
              <a:rPr lang="en-GB" dirty="0"/>
              <a:t>…”.</a:t>
            </a:r>
          </a:p>
          <a:p>
            <a:pPr algn="l"/>
            <a:r>
              <a:rPr lang="en-GB" dirty="0" err="1"/>
              <a:t>Naprimer</a:t>
            </a:r>
            <a:r>
              <a:rPr lang="en-GB" dirty="0"/>
              <a:t>: 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I’m wearing a T-shirt and shorts</a:t>
            </a:r>
            <a:r>
              <a:rPr lang="en-GB" dirty="0"/>
              <a:t>. – </a:t>
            </a:r>
            <a:r>
              <a:rPr lang="en-GB" dirty="0" err="1"/>
              <a:t>Nosim</a:t>
            </a:r>
            <a:r>
              <a:rPr lang="en-GB" dirty="0"/>
              <a:t> </a:t>
            </a:r>
            <a:r>
              <a:rPr lang="en-GB" dirty="0" err="1"/>
              <a:t>majicu</a:t>
            </a:r>
            <a:r>
              <a:rPr lang="en-GB" dirty="0"/>
              <a:t> </a:t>
            </a:r>
            <a:r>
              <a:rPr lang="en-GB" dirty="0" err="1"/>
              <a:t>kratkih</a:t>
            </a:r>
            <a:r>
              <a:rPr lang="en-GB" dirty="0"/>
              <a:t> </a:t>
            </a:r>
            <a:r>
              <a:rPr lang="en-GB" dirty="0" err="1"/>
              <a:t>rukava</a:t>
            </a:r>
            <a:r>
              <a:rPr lang="en-GB" dirty="0"/>
              <a:t> I </a:t>
            </a:r>
            <a:r>
              <a:rPr lang="en-GB" dirty="0" err="1"/>
              <a:t>šorc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Ili</a:t>
            </a:r>
          </a:p>
          <a:p>
            <a:pPr algn="l"/>
            <a:r>
              <a:rPr lang="en-GB" dirty="0">
                <a:solidFill>
                  <a:srgbClr val="FF0000"/>
                </a:solidFill>
              </a:rPr>
              <a:t>I’m wearing a green jacket, blue jeans, a brown shirt and a cap. </a:t>
            </a:r>
            <a:r>
              <a:rPr lang="en-GB" dirty="0"/>
              <a:t>– </a:t>
            </a:r>
            <a:r>
              <a:rPr lang="en-GB" dirty="0" err="1"/>
              <a:t>Nosim</a:t>
            </a:r>
            <a:r>
              <a:rPr lang="en-GB" dirty="0"/>
              <a:t> </a:t>
            </a:r>
            <a:r>
              <a:rPr lang="en-GB" dirty="0" err="1"/>
              <a:t>zelenu</a:t>
            </a:r>
            <a:r>
              <a:rPr lang="en-GB" dirty="0"/>
              <a:t> </a:t>
            </a:r>
            <a:r>
              <a:rPr lang="en-GB" dirty="0" err="1"/>
              <a:t>jaknu</a:t>
            </a:r>
            <a:r>
              <a:rPr lang="en-GB" dirty="0"/>
              <a:t>, </a:t>
            </a:r>
            <a:r>
              <a:rPr lang="en-GB" dirty="0" err="1"/>
              <a:t>plave</a:t>
            </a:r>
            <a:r>
              <a:rPr lang="en-GB" dirty="0"/>
              <a:t> </a:t>
            </a:r>
            <a:r>
              <a:rPr lang="en-GB" dirty="0" err="1"/>
              <a:t>farmerke</a:t>
            </a:r>
            <a:r>
              <a:rPr lang="en-GB" dirty="0"/>
              <a:t>, </a:t>
            </a:r>
            <a:r>
              <a:rPr lang="en-GB" dirty="0" err="1"/>
              <a:t>braon</a:t>
            </a:r>
            <a:r>
              <a:rPr lang="en-GB" dirty="0"/>
              <a:t> </a:t>
            </a:r>
            <a:r>
              <a:rPr lang="en-GB" dirty="0" err="1"/>
              <a:t>majicu</a:t>
            </a:r>
            <a:r>
              <a:rPr lang="en-GB" dirty="0"/>
              <a:t> I </a:t>
            </a:r>
            <a:r>
              <a:rPr lang="en-GB" dirty="0" err="1"/>
              <a:t>kapu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00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8271-8316-4A3F-8010-DF0CE3378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7777"/>
          </a:xfrm>
        </p:spPr>
        <p:txBody>
          <a:bodyPr/>
          <a:lstStyle/>
          <a:p>
            <a:r>
              <a:rPr lang="en-GB" dirty="0" err="1"/>
              <a:t>Obrati</a:t>
            </a:r>
            <a:r>
              <a:rPr lang="en-GB" dirty="0"/>
              <a:t> </a:t>
            </a:r>
            <a:r>
              <a:rPr lang="en-GB" dirty="0" err="1"/>
              <a:t>pažnju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F52F0-626A-46AA-B83C-546A2A1C8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0140"/>
            <a:ext cx="9144000" cy="2957660"/>
          </a:xfrm>
        </p:spPr>
        <p:txBody>
          <a:bodyPr/>
          <a:lstStyle/>
          <a:p>
            <a:pPr algn="l"/>
            <a:r>
              <a:rPr lang="en-GB" dirty="0" err="1"/>
              <a:t>Vrlo</a:t>
            </a:r>
            <a:r>
              <a:rPr lang="en-GB" dirty="0"/>
              <a:t> je </a:t>
            </a:r>
            <a:r>
              <a:rPr lang="en-GB" dirty="0" err="1"/>
              <a:t>važno</a:t>
            </a:r>
            <a:r>
              <a:rPr lang="en-GB" dirty="0"/>
              <a:t> da ne </a:t>
            </a:r>
            <a:r>
              <a:rPr lang="en-GB" dirty="0" err="1"/>
              <a:t>zaboravljaš</a:t>
            </a:r>
            <a:r>
              <a:rPr lang="en-GB" dirty="0"/>
              <a:t> da </a:t>
            </a:r>
            <a:r>
              <a:rPr lang="en-GB" dirty="0" err="1"/>
              <a:t>koristiš</a:t>
            </a:r>
            <a:r>
              <a:rPr lang="en-GB" dirty="0"/>
              <a:t> </a:t>
            </a:r>
            <a:r>
              <a:rPr lang="en-GB" dirty="0" err="1"/>
              <a:t>član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A</a:t>
            </a:r>
            <a:r>
              <a:rPr lang="en-GB" dirty="0"/>
              <a:t> </a:t>
            </a:r>
            <a:r>
              <a:rPr lang="en-GB" dirty="0" err="1"/>
              <a:t>ispred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 </a:t>
            </a:r>
            <a:r>
              <a:rPr lang="en-GB" dirty="0" err="1"/>
              <a:t>jednini</a:t>
            </a:r>
            <a:r>
              <a:rPr lang="en-GB" dirty="0"/>
              <a:t>: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>
                <a:highlight>
                  <a:srgbClr val="00FFFF"/>
                </a:highlight>
              </a:rPr>
              <a:t>A</a:t>
            </a:r>
            <a:r>
              <a:rPr lang="en-GB" dirty="0"/>
              <a:t> CAP, </a:t>
            </a:r>
            <a:r>
              <a:rPr lang="en-GB" dirty="0">
                <a:highlight>
                  <a:srgbClr val="00FFFF"/>
                </a:highlight>
              </a:rPr>
              <a:t>A</a:t>
            </a:r>
            <a:r>
              <a:rPr lang="en-GB" dirty="0"/>
              <a:t> SHIRT, </a:t>
            </a:r>
            <a:r>
              <a:rPr lang="en-GB" dirty="0">
                <a:highlight>
                  <a:srgbClr val="00FFFF"/>
                </a:highlight>
              </a:rPr>
              <a:t>A</a:t>
            </a:r>
            <a:r>
              <a:rPr lang="en-GB" dirty="0"/>
              <a:t> SCARF, </a:t>
            </a:r>
            <a:r>
              <a:rPr lang="en-GB" dirty="0">
                <a:highlight>
                  <a:srgbClr val="00FFFF"/>
                </a:highlight>
              </a:rPr>
              <a:t>A</a:t>
            </a:r>
            <a:r>
              <a:rPr lang="en-GB" dirty="0"/>
              <a:t> SWEATER…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u </a:t>
            </a:r>
            <a:r>
              <a:rPr lang="en-GB" dirty="0" err="1"/>
              <a:t>množini</a:t>
            </a:r>
            <a:r>
              <a:rPr lang="en-GB" dirty="0"/>
              <a:t>, A se </a:t>
            </a:r>
            <a:r>
              <a:rPr lang="en-GB" dirty="0">
                <a:highlight>
                  <a:srgbClr val="FFFF00"/>
                </a:highlight>
              </a:rPr>
              <a:t>NE</a:t>
            </a:r>
            <a:r>
              <a:rPr lang="en-GB" dirty="0"/>
              <a:t> KORISTI. </a:t>
            </a:r>
            <a:r>
              <a:rPr lang="en-GB" dirty="0" err="1"/>
              <a:t>Npr</a:t>
            </a:r>
            <a:r>
              <a:rPr lang="en-GB" dirty="0"/>
              <a:t>: JEAN</a:t>
            </a:r>
            <a:r>
              <a:rPr lang="en-GB" dirty="0">
                <a:highlight>
                  <a:srgbClr val="FFFF00"/>
                </a:highlight>
              </a:rPr>
              <a:t>S</a:t>
            </a:r>
            <a:r>
              <a:rPr lang="en-GB" dirty="0"/>
              <a:t>, LEGGING</a:t>
            </a:r>
            <a:r>
              <a:rPr lang="en-GB" dirty="0">
                <a:highlight>
                  <a:srgbClr val="FFFF00"/>
                </a:highlight>
              </a:rPr>
              <a:t>S</a:t>
            </a:r>
            <a:r>
              <a:rPr lang="en-GB" dirty="0"/>
              <a:t>, SHORT</a:t>
            </a:r>
            <a:r>
              <a:rPr lang="en-GB" dirty="0">
                <a:highlight>
                  <a:srgbClr val="FFFF00"/>
                </a:highlight>
              </a:rPr>
              <a:t>S</a:t>
            </a:r>
            <a:r>
              <a:rPr lang="en-GB" dirty="0"/>
              <a:t>, BOOT</a:t>
            </a:r>
            <a:r>
              <a:rPr lang="en-GB" dirty="0">
                <a:highlight>
                  <a:srgbClr val="FFFF00"/>
                </a:highlight>
              </a:rPr>
              <a:t>S</a:t>
            </a:r>
            <a:r>
              <a:rPr lang="en-GB" dirty="0"/>
              <a:t>, PAJAMA</a:t>
            </a:r>
            <a:r>
              <a:rPr lang="en-GB" dirty="0">
                <a:highlight>
                  <a:srgbClr val="FFFF00"/>
                </a:highligh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4607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2D21-D251-43C6-8F8B-220E669EE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1443"/>
          </a:xfrm>
        </p:spPr>
        <p:txBody>
          <a:bodyPr/>
          <a:lstStyle/>
          <a:p>
            <a:r>
              <a:rPr lang="en-GB" dirty="0"/>
              <a:t>What are you wearing?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AFFB6-1F07-4956-9448-EF41013D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3806"/>
            <a:ext cx="9144000" cy="2993994"/>
          </a:xfrm>
        </p:spPr>
        <p:txBody>
          <a:bodyPr/>
          <a:lstStyle/>
          <a:p>
            <a:pPr algn="l"/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nosiš</a:t>
            </a:r>
            <a:r>
              <a:rPr lang="en-GB" dirty="0"/>
              <a:t> </a:t>
            </a:r>
            <a:r>
              <a:rPr lang="en-GB" dirty="0" err="1"/>
              <a:t>sada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U </a:t>
            </a:r>
            <a:r>
              <a:rPr lang="en-GB" dirty="0" err="1"/>
              <a:t>svesku</a:t>
            </a:r>
            <a:r>
              <a:rPr lang="en-GB" dirty="0"/>
              <a:t> </a:t>
            </a:r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odgovor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ovo</a:t>
            </a:r>
            <a:r>
              <a:rPr lang="en-GB" dirty="0"/>
              <a:t> </a:t>
            </a:r>
            <a:r>
              <a:rPr lang="en-GB" dirty="0" err="1"/>
              <a:t>pitanje</a:t>
            </a:r>
            <a:r>
              <a:rPr lang="en-GB" dirty="0"/>
              <a:t>! Ne </a:t>
            </a:r>
            <a:r>
              <a:rPr lang="en-GB" dirty="0" err="1"/>
              <a:t>zaboravi</a:t>
            </a:r>
            <a:r>
              <a:rPr lang="en-GB" dirty="0"/>
              <a:t> da </a:t>
            </a:r>
            <a:r>
              <a:rPr lang="en-GB" dirty="0" err="1"/>
              <a:t>napišeš</a:t>
            </a:r>
            <a:r>
              <a:rPr lang="en-GB" dirty="0"/>
              <a:t> I </a:t>
            </a:r>
            <a:r>
              <a:rPr lang="en-GB" dirty="0" err="1"/>
              <a:t>koje</a:t>
            </a:r>
            <a:r>
              <a:rPr lang="en-GB" dirty="0"/>
              <a:t> je </a:t>
            </a:r>
            <a:r>
              <a:rPr lang="en-GB" dirty="0" err="1"/>
              <a:t>boje</a:t>
            </a:r>
            <a:r>
              <a:rPr lang="en-GB" dirty="0"/>
              <a:t> </a:t>
            </a:r>
            <a:r>
              <a:rPr lang="en-GB" dirty="0" err="1"/>
              <a:t>odeća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I’m wearing </a:t>
            </a:r>
            <a:r>
              <a:rPr lang="en-GB" dirty="0">
                <a:highlight>
                  <a:srgbClr val="FF0000"/>
                </a:highlight>
              </a:rPr>
              <a:t>red</a:t>
            </a:r>
            <a:r>
              <a:rPr lang="en-GB" dirty="0"/>
              <a:t> </a:t>
            </a:r>
            <a:r>
              <a:rPr lang="en-GB" dirty="0" err="1"/>
              <a:t>pajamas</a:t>
            </a:r>
            <a:r>
              <a:rPr lang="en-GB" dirty="0"/>
              <a:t>).</a:t>
            </a:r>
          </a:p>
          <a:p>
            <a:pPr algn="l"/>
            <a:r>
              <a:rPr lang="en-GB" dirty="0" err="1">
                <a:highlight>
                  <a:srgbClr val="FFFF00"/>
                </a:highlight>
              </a:rPr>
              <a:t>Ovaj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domaći</a:t>
            </a:r>
            <a:r>
              <a:rPr lang="en-GB" dirty="0">
                <a:highlight>
                  <a:srgbClr val="FFFF00"/>
                </a:highlight>
              </a:rPr>
              <a:t> NE ŠALJEŠ </a:t>
            </a:r>
            <a:r>
              <a:rPr lang="en-GB" dirty="0" err="1">
                <a:highlight>
                  <a:srgbClr val="FFFF00"/>
                </a:highlight>
              </a:rPr>
              <a:t>na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mejl</a:t>
            </a:r>
            <a:r>
              <a:rPr lang="en-GB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10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964E-EBA6-4579-A0ED-27C551F0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7874"/>
          </a:xfrm>
        </p:spPr>
        <p:txBody>
          <a:bodyPr/>
          <a:lstStyle/>
          <a:p>
            <a:r>
              <a:rPr lang="en-GB" dirty="0"/>
              <a:t>What’s </a:t>
            </a:r>
            <a:r>
              <a:rPr lang="en-GB" dirty="0">
                <a:highlight>
                  <a:srgbClr val="FFFF00"/>
                </a:highlight>
              </a:rPr>
              <a:t>he</a:t>
            </a:r>
            <a:r>
              <a:rPr lang="en-GB" dirty="0"/>
              <a:t> wearing?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6C223-988C-4115-8980-8F79615C5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3717"/>
            <a:ext cx="9144000" cy="2044083"/>
          </a:xfrm>
        </p:spPr>
        <p:txBody>
          <a:bodyPr/>
          <a:lstStyle/>
          <a:p>
            <a:pPr algn="l"/>
            <a:r>
              <a:rPr lang="en-GB" dirty="0" err="1"/>
              <a:t>Pogledaj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sledećim</a:t>
            </a:r>
            <a:r>
              <a:rPr lang="en-GB" dirty="0"/>
              <a:t> </a:t>
            </a:r>
            <a:r>
              <a:rPr lang="en-GB" dirty="0" err="1"/>
              <a:t>slajdovima</a:t>
            </a:r>
            <a:r>
              <a:rPr lang="en-GB" dirty="0"/>
              <a:t> I </a:t>
            </a:r>
            <a:r>
              <a:rPr lang="en-GB" dirty="0" err="1"/>
              <a:t>napiši</a:t>
            </a:r>
            <a:r>
              <a:rPr lang="en-GB" dirty="0"/>
              <a:t> u </a:t>
            </a:r>
            <a:r>
              <a:rPr lang="en-GB" dirty="0" err="1"/>
              <a:t>svesku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>
                <a:highlight>
                  <a:srgbClr val="FFFF00"/>
                </a:highlight>
              </a:rPr>
              <a:t>dečak</a:t>
            </a:r>
            <a:r>
              <a:rPr lang="en-GB" dirty="0"/>
              <a:t> </a:t>
            </a:r>
            <a:r>
              <a:rPr lang="en-GB" dirty="0" err="1"/>
              <a:t>nosi</a:t>
            </a:r>
            <a:r>
              <a:rPr lang="en-GB" dirty="0"/>
              <a:t>!</a:t>
            </a:r>
          </a:p>
          <a:p>
            <a:pPr algn="l"/>
            <a:r>
              <a:rPr lang="en-GB" dirty="0"/>
              <a:t>Prva </a:t>
            </a:r>
            <a:r>
              <a:rPr lang="en-GB" dirty="0" err="1"/>
              <a:t>slika</a:t>
            </a:r>
            <a:r>
              <a:rPr lang="en-GB" dirty="0"/>
              <a:t> je </a:t>
            </a:r>
            <a:r>
              <a:rPr lang="en-GB" dirty="0" err="1"/>
              <a:t>urađena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primer.</a:t>
            </a:r>
          </a:p>
          <a:p>
            <a:pPr algn="l"/>
            <a:r>
              <a:rPr lang="en-GB" dirty="0" err="1">
                <a:highlight>
                  <a:srgbClr val="FFFF00"/>
                </a:highlight>
              </a:rPr>
              <a:t>Ovaj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domaći</a:t>
            </a:r>
            <a:r>
              <a:rPr lang="en-GB" dirty="0">
                <a:highlight>
                  <a:srgbClr val="FFFF00"/>
                </a:highlight>
              </a:rPr>
              <a:t> NE ŠALJEŠ </a:t>
            </a:r>
            <a:r>
              <a:rPr lang="en-GB" dirty="0" err="1">
                <a:highlight>
                  <a:srgbClr val="FFFF00"/>
                </a:highlight>
              </a:rPr>
              <a:t>na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mejl</a:t>
            </a:r>
            <a:r>
              <a:rPr lang="en-GB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65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706B-BC02-46E1-8B7C-480D9FC6B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6375"/>
          </a:xfrm>
        </p:spPr>
        <p:txBody>
          <a:bodyPr/>
          <a:lstStyle/>
          <a:p>
            <a:r>
              <a:rPr lang="en-GB" dirty="0"/>
              <a:t>What’s </a:t>
            </a:r>
            <a:r>
              <a:rPr lang="en-GB" dirty="0">
                <a:highlight>
                  <a:srgbClr val="FFFF00"/>
                </a:highlight>
              </a:rPr>
              <a:t>he</a:t>
            </a:r>
            <a:r>
              <a:rPr lang="en-GB" dirty="0"/>
              <a:t> wearing?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5B37F-BFDD-45C0-917A-2D26CE9C1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6190"/>
            <a:ext cx="9144000" cy="3221610"/>
          </a:xfrm>
        </p:spPr>
        <p:txBody>
          <a:bodyPr/>
          <a:lstStyle/>
          <a:p>
            <a:r>
              <a:rPr lang="en-GB" dirty="0"/>
              <a:t>                                             </a:t>
            </a:r>
            <a:r>
              <a:rPr lang="en-GB" dirty="0">
                <a:highlight>
                  <a:srgbClr val="FFFF00"/>
                </a:highlight>
              </a:rPr>
              <a:t>He</a:t>
            </a:r>
            <a:r>
              <a:rPr lang="en-GB" dirty="0"/>
              <a:t>’s wearing </a:t>
            </a:r>
            <a:r>
              <a:rPr lang="en-GB" u="sng" dirty="0"/>
              <a:t>a</a:t>
            </a:r>
            <a:r>
              <a:rPr lang="en-GB" dirty="0"/>
              <a:t> white T-shirt, </a:t>
            </a:r>
            <a:r>
              <a:rPr lang="en-GB" u="sng" dirty="0"/>
              <a:t>a</a:t>
            </a:r>
            <a:r>
              <a:rPr lang="en-GB" dirty="0"/>
              <a:t> blue short and black shorts.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FE78D-84AA-4E23-89B6-0E5B041C4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91" y="2097464"/>
            <a:ext cx="2523908" cy="32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42FC-F9CF-4D27-95B4-CDCE663F5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3253"/>
          </a:xfrm>
        </p:spPr>
        <p:txBody>
          <a:bodyPr/>
          <a:lstStyle/>
          <a:p>
            <a:r>
              <a:rPr lang="en-GB" dirty="0"/>
              <a:t>What’s he wearing?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1E00F-7C0D-4501-A399-706AAC8F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90" y="2045616"/>
            <a:ext cx="3344159" cy="33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8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1308383-5286-4FF4-B5D2-2334AB53D122}" vid="{B33FB9C2-54F9-41C5-B3BC-C40A56BA0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484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Patrick Hand SC</vt:lpstr>
      <vt:lpstr>Sniglet</vt:lpstr>
      <vt:lpstr>Theme1</vt:lpstr>
      <vt:lpstr>    Clothes </vt:lpstr>
      <vt:lpstr>Clothes</vt:lpstr>
      <vt:lpstr>Clothes</vt:lpstr>
      <vt:lpstr>I’m wearing…</vt:lpstr>
      <vt:lpstr>Obrati pažnju!</vt:lpstr>
      <vt:lpstr>What are you wearing? </vt:lpstr>
      <vt:lpstr>What’s he wearing?</vt:lpstr>
      <vt:lpstr>What’s he wearing? </vt:lpstr>
      <vt:lpstr>What’s he wearing? </vt:lpstr>
      <vt:lpstr>What’s he wearing? </vt:lpstr>
      <vt:lpstr>What’s SHE wearing? </vt:lpstr>
      <vt:lpstr>What’s she wearing? </vt:lpstr>
      <vt:lpstr>What’s she wearing? </vt:lpstr>
      <vt:lpstr>What’s she wearing? </vt:lpstr>
      <vt:lpstr>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 </dc:title>
  <dc:creator>m52215</dc:creator>
  <cp:lastModifiedBy>m52215</cp:lastModifiedBy>
  <cp:revision>12</cp:revision>
  <dcterms:created xsi:type="dcterms:W3CDTF">2020-04-11T11:55:38Z</dcterms:created>
  <dcterms:modified xsi:type="dcterms:W3CDTF">2020-04-20T18:10:21Z</dcterms:modified>
</cp:coreProperties>
</file>